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70" r:id="rId3"/>
  </p:sldMasterIdLst>
  <p:sldIdLst>
    <p:sldId id="256" r:id="rId4"/>
  </p:sldIdLst>
  <p:sldSz cx="373888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23" userDrawn="1">
          <p15:clr>
            <a:srgbClr val="A4A3A4"/>
          </p15:clr>
        </p15:guide>
        <p15:guide id="2" orient="horz" pos="2519" userDrawn="1">
          <p15:clr>
            <a:srgbClr val="A4A3A4"/>
          </p15:clr>
        </p15:guide>
        <p15:guide id="3" orient="horz" pos="6624" userDrawn="1">
          <p15:clr>
            <a:srgbClr val="A4A3A4"/>
          </p15:clr>
        </p15:guide>
        <p15:guide id="4" orient="horz" pos="12770" userDrawn="1">
          <p15:clr>
            <a:srgbClr val="A4A3A4"/>
          </p15:clr>
        </p15:guide>
        <p15:guide id="5" pos="11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D1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64" autoAdjust="0"/>
    <p:restoredTop sz="94694"/>
  </p:normalViewPr>
  <p:slideViewPr>
    <p:cSldViewPr snapToGrid="0" snapToObjects="1">
      <p:cViewPr varScale="1">
        <p:scale>
          <a:sx n="41" d="100"/>
          <a:sy n="41" d="100"/>
        </p:scale>
        <p:origin x="592" y="256"/>
      </p:cViewPr>
      <p:guideLst>
        <p:guide orient="horz" pos="7123"/>
        <p:guide orient="horz" pos="2519"/>
        <p:guide orient="horz" pos="6624"/>
        <p:guide orient="horz" pos="12770"/>
        <p:guide pos="1177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 - Title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18198" y="4899101"/>
            <a:ext cx="17326517" cy="64406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3191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9375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152680" y="12696309"/>
            <a:ext cx="17326517" cy="38708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152680" y="17426304"/>
            <a:ext cx="17326517" cy="287415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152680" y="4876533"/>
            <a:ext cx="17326517" cy="694535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291656" y="52880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291656" y="1474124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291656" y="2501565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4017434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837210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6567205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25460" y="3994131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24E6F3E-54AE-3D20-2B6E-43195FABD0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2382372" y="0"/>
            <a:ext cx="3342290" cy="334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18198" y="4830729"/>
            <a:ext cx="17326517" cy="646847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2341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152680" y="12156356"/>
            <a:ext cx="17326517" cy="3807928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152680" y="16823382"/>
            <a:ext cx="17326517" cy="339892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152680" y="4873269"/>
            <a:ext cx="17326517" cy="6466529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baseline="0" dirty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39716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324492"/>
            <a:ext cx="17326517" cy="833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5964284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52680" y="4014171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AC357BC-3AFB-405E-8FF3-D0A360D245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2688D7C6-04D9-4D5D-9A5D-29B370F56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44FF322-D47D-4464-B844-DC743414E7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BF36419-B598-4BAC-9441-AC9678FB940D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614E4B8E-EDA0-4700-AA17-99D058D6D8F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  <p:sp>
        <p:nvSpPr>
          <p:cNvPr id="25" name="Content Placeholder 27">
            <a:extLst>
              <a:ext uri="{FF2B5EF4-FFF2-40B4-BE49-F238E27FC236}">
                <a16:creationId xmlns:a16="http://schemas.microsoft.com/office/drawing/2014/main" id="{AF3A7DDC-C6B0-45AF-AAF3-27739BCDD0D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936823" y="4830729"/>
            <a:ext cx="17326517" cy="646847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45D2F364-58F5-4530-922B-C29F522E37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5449" y="39716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A9D9DDBF-5718-4374-8291-5B313DD9D51F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918198" y="12144928"/>
            <a:ext cx="17326517" cy="8023413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33" name="Content Placeholder 27">
            <a:extLst>
              <a:ext uri="{FF2B5EF4-FFF2-40B4-BE49-F238E27FC236}">
                <a16:creationId xmlns:a16="http://schemas.microsoft.com/office/drawing/2014/main" id="{0AE30B2E-9829-4C57-B1CC-8642CCFAC050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9152680" y="16769415"/>
            <a:ext cx="17326517" cy="3398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3E552215-CE29-4E31-BDBA-E6B2DD9F1C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8198" y="112858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6AC49ADC-426F-40E7-9EA0-CA366354B590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36823" y="4776762"/>
            <a:ext cx="17326517" cy="6468478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9" name="Text Placeholder 25">
            <a:extLst>
              <a:ext uri="{FF2B5EF4-FFF2-40B4-BE49-F238E27FC236}">
                <a16:creationId xmlns:a16="http://schemas.microsoft.com/office/drawing/2014/main" id="{5A100330-17D1-4724-BABC-D4A54125842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55449" y="3917663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 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7">
            <a:extLst>
              <a:ext uri="{FF2B5EF4-FFF2-40B4-BE49-F238E27FC236}">
                <a16:creationId xmlns:a16="http://schemas.microsoft.com/office/drawing/2014/main" id="{5825B0F0-C23C-450A-AA7E-6EA5D474E4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18198" y="4853297"/>
            <a:ext cx="17326517" cy="644591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0" name="Content Placeholder 27">
            <a:extLst>
              <a:ext uri="{FF2B5EF4-FFF2-40B4-BE49-F238E27FC236}">
                <a16:creationId xmlns:a16="http://schemas.microsoft.com/office/drawing/2014/main" id="{CD267344-8A0E-459F-995C-42E287C57EC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2341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25" name="Content Placeholder 27">
            <a:extLst>
              <a:ext uri="{FF2B5EF4-FFF2-40B4-BE49-F238E27FC236}">
                <a16:creationId xmlns:a16="http://schemas.microsoft.com/office/drawing/2014/main" id="{28E4321A-7495-40D7-9A70-80FD19E10C1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9152680" y="12156356"/>
            <a:ext cx="17326517" cy="380792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7" name="Content Placeholder 27">
            <a:extLst>
              <a:ext uri="{FF2B5EF4-FFF2-40B4-BE49-F238E27FC236}">
                <a16:creationId xmlns:a16="http://schemas.microsoft.com/office/drawing/2014/main" id="{E7B63C5F-DD9D-48D9-B23A-67B836F924EB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9152680" y="16744476"/>
            <a:ext cx="17326517" cy="34778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F5CCA8A4-6409-49AE-8C39-0D34D656D900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9152680" y="4912163"/>
            <a:ext cx="17326517" cy="642763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baseline="0" dirty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4053065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324492"/>
            <a:ext cx="17326517" cy="833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5885378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52680" y="4039345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AC357BC-3AFB-405E-8FF3-D0A360D245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2688D7C6-04D9-4D5D-9A5D-29B370F56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44FF322-D47D-4464-B844-DC743414E7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BF36419-B598-4BAC-9441-AC9678FB940D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0321715D-A502-427D-9EBD-6E52C2C2C4F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55167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2277" y="4983757"/>
            <a:ext cx="11854985" cy="632468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92" baseline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2277" y="12198896"/>
            <a:ext cx="11854985" cy="802341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13413"/>
            <a:ext cx="11854985" cy="947134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080174" y="15243859"/>
            <a:ext cx="11854985" cy="49784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92" baseline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766909" y="4913414"/>
            <a:ext cx="11854985" cy="1530889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102252"/>
            <a:ext cx="11854985" cy="881505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080174" y="4054315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384761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66909" y="4054315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CAB56EBE-9A76-4879-9A8F-1F0004C1CF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93100B7-D37F-4DA6-A959-BA63676AA1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F7C14D8-C7DB-4BA5-9BB7-B842DD9823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04ECFF3-5172-463E-9D42-1DBDE02CC395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5383199F-A253-4076-8318-EEA9E9C8BC6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2277" y="4996162"/>
            <a:ext cx="11854985" cy="6312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2277" y="12198896"/>
            <a:ext cx="11854985" cy="802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96161"/>
            <a:ext cx="11854985" cy="9451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28598" y="15290694"/>
            <a:ext cx="11854985" cy="4931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766909" y="4973754"/>
            <a:ext cx="11854985" cy="1524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114657"/>
            <a:ext cx="11854985" cy="88150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28598" y="40655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4474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66908" y="4114656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65D7D444-4C65-4FC5-9FB1-0269ABDE3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3B38BBDF-0F0F-4E47-97FC-422E838538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04FB266E-5D1A-4CB8-A82A-FE166C9A2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4C0AACE-7FAE-4F0A-A42E-3333BB7A357B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6FAFC182-8D93-4F95-89B7-206D70F2E08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42399"/>
            <a:ext cx="11854985" cy="9442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3" name="Content Placeholder 27">
            <a:extLst>
              <a:ext uri="{FF2B5EF4-FFF2-40B4-BE49-F238E27FC236}">
                <a16:creationId xmlns:a16="http://schemas.microsoft.com/office/drawing/2014/main" id="{CCEF8FDC-3C6B-4F97-9238-7CF4427EBA6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766909" y="4973754"/>
            <a:ext cx="11854985" cy="152485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1" name="Content Placeholder 27">
            <a:extLst>
              <a:ext uri="{FF2B5EF4-FFF2-40B4-BE49-F238E27FC236}">
                <a16:creationId xmlns:a16="http://schemas.microsoft.com/office/drawing/2014/main" id="{DEE20BFA-D855-4417-B561-E81BECEE2D1D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53641" y="4883532"/>
            <a:ext cx="11806561" cy="645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2" name="Content Placeholder 27">
            <a:extLst>
              <a:ext uri="{FF2B5EF4-FFF2-40B4-BE49-F238E27FC236}">
                <a16:creationId xmlns:a16="http://schemas.microsoft.com/office/drawing/2014/main" id="{0BC52B3A-BFA9-4C9E-AD7B-F359F818A4CB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53641" y="12198895"/>
            <a:ext cx="11806561" cy="8023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3" name="Content Placeholder 27">
            <a:extLst>
              <a:ext uri="{FF2B5EF4-FFF2-40B4-BE49-F238E27FC236}">
                <a16:creationId xmlns:a16="http://schemas.microsoft.com/office/drawing/2014/main" id="{46C12C71-92A6-4977-8C4D-66473D9AF077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5063114" y="15306575"/>
            <a:ext cx="11806561" cy="49157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083301"/>
            <a:ext cx="11854985" cy="88150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28598" y="40655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4474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75437" y="4083300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65D7D444-4C65-4FC5-9FB1-0269ABDE3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3B38BBDF-0F0F-4E47-97FC-422E838538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04FB266E-5D1A-4CB8-A82A-FE166C9A2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FF27704-DDEE-4E57-B687-C7ACF42AEC8F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EEAC00DD-6C56-4F62-B910-8401941C7D6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57359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56595" y="18217097"/>
            <a:ext cx="14222603" cy="203033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887614"/>
            <a:ext cx="17556480" cy="341874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56595" y="12796477"/>
            <a:ext cx="14222602" cy="417204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43062" y="12778473"/>
            <a:ext cx="20634225" cy="740331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33846" y="4933260"/>
            <a:ext cx="17445350" cy="341645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33846" y="9530410"/>
            <a:ext cx="17445350" cy="205182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2B8CCB4-8B31-4EB1-97FB-7D8690B1245E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5017DF69-7C8D-4158-B613-DFB468B83D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2801" y="4062679"/>
            <a:ext cx="3566639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3430DEE1-D55D-4096-9627-5E1B8BAB0D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71312"/>
            <a:ext cx="3567486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D1DC0CF8-67FF-4BD5-ACCD-3B5E60C9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9"/>
            <a:ext cx="2067295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i="0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78372EB6-D4BE-48C5-A125-ACEEC943D2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256595" y="11931303"/>
            <a:ext cx="1422260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0A08ABC9-7C92-43A3-A6B8-8ADFCAEC4F1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256595" y="17357999"/>
            <a:ext cx="1422260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38" name="Bildplatzhalter 5">
            <a:extLst>
              <a:ext uri="{FF2B5EF4-FFF2-40B4-BE49-F238E27FC236}">
                <a16:creationId xmlns:a16="http://schemas.microsoft.com/office/drawing/2014/main" id="{613F02CD-5335-44B9-871F-E617DB870AD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0081177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972141"/>
            <a:ext cx="17556480" cy="3334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48680" y="12796477"/>
            <a:ext cx="14230516" cy="4172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48680" y="18217097"/>
            <a:ext cx="14230517" cy="2030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12800" y="12844118"/>
            <a:ext cx="20634225" cy="740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33846" y="4941034"/>
            <a:ext cx="17445350" cy="3334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33846" y="9530410"/>
            <a:ext cx="17445350" cy="20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2801" y="4062679"/>
            <a:ext cx="3566639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248680" y="11931303"/>
            <a:ext cx="14230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71312"/>
            <a:ext cx="35674862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248680" y="17357999"/>
            <a:ext cx="14230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9"/>
            <a:ext cx="20672952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1973DF0B-11B5-43CD-9357-99AC592F4D37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9" name="Bildplatzhalter 5">
            <a:extLst>
              <a:ext uri="{FF2B5EF4-FFF2-40B4-BE49-F238E27FC236}">
                <a16:creationId xmlns:a16="http://schemas.microsoft.com/office/drawing/2014/main" id="{7FD9C073-D1A2-499F-A080-5EE296F4C8D9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972141"/>
            <a:ext cx="17556480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62875" y="12796477"/>
            <a:ext cx="14350111" cy="4172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91445" y="18217097"/>
            <a:ext cx="14321541" cy="21283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43062" y="12844118"/>
            <a:ext cx="20634225" cy="7501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113597" y="4941034"/>
            <a:ext cx="17499389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0833" y="9530410"/>
            <a:ext cx="17542154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04334" y="4062679"/>
            <a:ext cx="35808653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262875" y="11931303"/>
            <a:ext cx="14350111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13756"/>
            <a:ext cx="35794457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305641" y="17357999"/>
            <a:ext cx="14307346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8"/>
            <a:ext cx="20672952" cy="893941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5BBD647-7E67-44DE-9362-A8FB1EF302C5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6B551D59-9F5B-4576-8ACB-A68398FE1722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  <p:sp>
        <p:nvSpPr>
          <p:cNvPr id="27" name="Content Placeholder 27">
            <a:extLst>
              <a:ext uri="{FF2B5EF4-FFF2-40B4-BE49-F238E27FC236}">
                <a16:creationId xmlns:a16="http://schemas.microsoft.com/office/drawing/2014/main" id="{712EF30D-EE91-4D79-9EDC-995C01D53FFC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851529" y="4972141"/>
            <a:ext cx="17556480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5AFD03C1-EF92-4E49-83FC-4233EE2AECF7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19152326" y="4941034"/>
            <a:ext cx="17499389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>
            <a:extLst>
              <a:ext uri="{FF2B5EF4-FFF2-40B4-BE49-F238E27FC236}">
                <a16:creationId xmlns:a16="http://schemas.microsoft.com/office/drawing/2014/main" id="{D337F9FD-5C9B-4218-BC7A-0F1B8756FEBD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851529" y="9524334"/>
            <a:ext cx="17556480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09EF26DD-F5DC-44BC-A5F7-1F9A731DF47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43063" y="4062679"/>
            <a:ext cx="35808653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DFA0207F-1DBB-4EED-8FBE-20DE0B03306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43063" y="8613756"/>
            <a:ext cx="35794457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09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7E207E6D-D5F4-4842-A41C-96EBAA945EBC}"/>
              </a:ext>
            </a:extLst>
          </p:cNvPr>
          <p:cNvSpPr/>
          <p:nvPr userDrawn="1"/>
        </p:nvSpPr>
        <p:spPr>
          <a:xfrm>
            <a:off x="19150361" y="4009293"/>
            <a:ext cx="17326517" cy="162481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192" tIns="45596" rIns="91192" bIns="455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6582">
              <a:solidFill>
                <a:schemeClr val="dk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37388800" cy="33059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38B77BE-7691-47CD-BE3D-D7E5C39D8D2C}"/>
              </a:ext>
            </a:extLst>
          </p:cNvPr>
          <p:cNvSpPr/>
          <p:nvPr userDrawn="1"/>
        </p:nvSpPr>
        <p:spPr>
          <a:xfrm>
            <a:off x="911922" y="4009293"/>
            <a:ext cx="17326517" cy="162481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6582"/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89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7388800" cy="3341077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/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86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4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BABF35F-AA29-4D0D-B8A3-FEBA42A60C03}"/>
              </a:ext>
            </a:extLst>
          </p:cNvPr>
          <p:cNvSpPr/>
          <p:nvPr userDrawn="1"/>
        </p:nvSpPr>
        <p:spPr>
          <a:xfrm>
            <a:off x="0" y="0"/>
            <a:ext cx="37388800" cy="33059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1" r:id="rId2"/>
    <p:sldLayoutId id="2147483687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C96B74C-82BC-424D-B7CD-FDD915A3770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5966" indent="-455966">
              <a:buFont typeface="Arial"/>
              <a:buChar char="•"/>
            </a:pPr>
            <a:r>
              <a:rPr lang="en-US" dirty="0"/>
              <a:t>This slide/poster size is 40.97x23.04 inch/103.85x58.42cm (16:9 aspect ratio)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Minimum font: 28pt 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Recommended font Types: Arial, Calibri, Times New Roman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Choose your format (2 columns, 3 columns, Mixed columns) and design from template collection above (New Slide)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This is only a template. All content, </a:t>
            </a:r>
            <a:r>
              <a:rPr lang="en-US" dirty="0" err="1"/>
              <a:t>colour</a:t>
            </a:r>
            <a:r>
              <a:rPr lang="en-US" dirty="0"/>
              <a:t>, form and font may be modified</a:t>
            </a:r>
          </a:p>
          <a:p>
            <a:pPr marL="455966" indent="-455966">
              <a:buFont typeface="Arial"/>
              <a:buChar char="•"/>
            </a:pPr>
            <a:r>
              <a:rPr lang="en-US" b="1" dirty="0"/>
              <a:t>Only one page can be used and uploaded!</a:t>
            </a:r>
          </a:p>
          <a:p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8EA830-AEE4-40D1-BDAD-F45D1E9BE649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A51F75-C2D9-4A69-8169-002E210CE638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91335E0-46CF-4C67-B198-764E2C5B2245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D81A996-313D-42DA-BD2B-0C3EE68E26A8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AC93914-63DC-4A95-A7C8-DC9144E18E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FC2B892-8DE3-42CD-B51B-B56AE81C81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804DDFF-8E04-4DAE-8BF7-A10ED9FEE8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3F8769B-49DB-46AD-A5CA-B23A43FB47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1A6D65C-ED01-49A6-A7E9-7BFBDE7B51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E7ABD8D0-6CA8-4F75-BF29-A039B21BE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5C46AD91-E393-406E-BF0D-314116F1FA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553B17A-B856-4D0D-AFB5-BC7C20A3D3E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387297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">
  <a:themeElements>
    <a:clrScheme name="Benutzerdefiniert 1">
      <a:dk1>
        <a:sysClr val="windowText" lastClr="000000"/>
      </a:dk1>
      <a:lt1>
        <a:sysClr val="window" lastClr="FFFFFF"/>
      </a:lt1>
      <a:dk2>
        <a:srgbClr val="6B205F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31655131-AB8C-4F16-B8A4-60C358ECB9E5}"/>
    </a:ext>
  </a:extLst>
</a:theme>
</file>

<file path=ppt/theme/theme2.xml><?xml version="1.0" encoding="utf-8"?>
<a:theme xmlns:a="http://schemas.openxmlformats.org/drawingml/2006/main" name="3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5ED525C6-0C77-4D6B-BD68-26F521F66DD1}"/>
    </a:ext>
  </a:extLst>
</a:theme>
</file>

<file path=ppt/theme/theme3.xml><?xml version="1.0" encoding="utf-8"?>
<a:theme xmlns:a="http://schemas.openxmlformats.org/drawingml/2006/main" name="Mixed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A046C049-BEEC-4103-973B-0855F84D45F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79</Words>
  <Application>Microsoft Macintosh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Nova Light</vt:lpstr>
      <vt:lpstr>2 Column</vt:lpstr>
      <vt:lpstr>3 Column</vt:lpstr>
      <vt:lpstr>Mixed Column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Caroline Beddermann</dc:creator>
  <cp:lastModifiedBy>Nadege MENEN</cp:lastModifiedBy>
  <cp:revision>49</cp:revision>
  <dcterms:created xsi:type="dcterms:W3CDTF">2020-04-27T15:44:51Z</dcterms:created>
  <dcterms:modified xsi:type="dcterms:W3CDTF">2025-04-09T08:21:49Z</dcterms:modified>
</cp:coreProperties>
</file>