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1"/>
  </p:handoutMasterIdLst>
  <p:sldIdLst>
    <p:sldId id="268" r:id="rId5"/>
    <p:sldId id="266" r:id="rId6"/>
    <p:sldId id="275" r:id="rId7"/>
    <p:sldId id="277" r:id="rId8"/>
    <p:sldId id="276" r:id="rId9"/>
    <p:sldId id="278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58"/>
  </p:normalViewPr>
  <p:slideViewPr>
    <p:cSldViewPr snapToGrid="0">
      <p:cViewPr varScale="1">
        <p:scale>
          <a:sx n="59" d="100"/>
          <a:sy n="59" d="100"/>
        </p:scale>
        <p:origin x="1072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32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3441097-3FBC-0B64-2DAD-7D11E77BEA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C5301A4-6381-4F61-E6E1-29C226B4F4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B33F9-EC64-FC4E-9EB4-CE13EA842BB7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6D73EE-C35E-01CB-E00E-AAB7A956BC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850B54E-D551-460B-177B-3AE5EC3F4C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EE712-88DD-9B41-94C2-B4F73BE269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389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895A8F-106C-8EF8-377F-07C45CE5E9C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E6FEBC-07AB-8C4F-3207-0F121222532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99DBF6-ED98-FF66-EF8F-4A4FFFC8741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D58C12-8833-4D5A-9A97-D5DFF9C9AD6E}" type="datetime1">
              <a:rPr lang="fr-FR"/>
              <a:pPr lvl="0"/>
              <a:t>15/04/2025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2E7A33-BBAF-587D-534E-8553289ABB3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A46980-EEA4-139A-4E71-DECF13BB9C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48967C-AD00-427A-BA48-1745AED4DB16}" type="slidenum">
              <a:t>‹N°›</a:t>
            </a:fld>
            <a:endParaRPr lang="fr-FR"/>
          </a:p>
        </p:txBody>
      </p:sp>
      <p:pic>
        <p:nvPicPr>
          <p:cNvPr id="15" name="Image 14" descr="Une image contenant texte, capture d’écran, bouteille, panorama&#10;&#10;Le contenu généré par l’IA peut être incorrect.">
            <a:extLst>
              <a:ext uri="{FF2B5EF4-FFF2-40B4-BE49-F238E27FC236}">
                <a16:creationId xmlns:a16="http://schemas.microsoft.com/office/drawing/2014/main" id="{E2DA3972-3937-5E77-8338-437DB96A0F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73"/>
            <a:ext cx="12192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20550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33FDD2-4DE2-6C81-F159-F674F08DA83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9DEC28-4328-D0EE-4EA5-413A61C14C1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38D7CA-A51D-040C-A2F9-E66C12B417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BD46A1-650E-400C-86EA-04083E6F5230}" type="datetime1">
              <a:rPr lang="fr-FR"/>
              <a:pPr lvl="0"/>
              <a:t>15/04/2025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411084-1F1E-1B94-5CBB-0631FDA33A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2B37E-B511-3566-D7EA-9FFDD11722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018DB2-1C12-479F-B62E-ECF271BFDCE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07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7437D7F-9043-D8CA-6A2D-8720A366387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B7A9CD-226B-22E3-C0F6-BAF1485593A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C86F9E-5DE4-8150-40EE-07D1FD9782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55477F-EBBB-4B6F-8925-3AE80430D926}" type="datetime1">
              <a:rPr lang="fr-FR"/>
              <a:pPr lvl="0"/>
              <a:t>15/04/2025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6CC4BC-A15A-A21C-43F1-687207731DB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6C585B-C88B-7071-EB35-C353CF5129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CA290B-BE28-474A-AAD3-659D03FA39E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52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ADF45D-E60C-16A6-5D0A-03B948DA143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2412273"/>
            <a:ext cx="9144000" cy="1097685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05DA8B-7303-A89A-FFA1-11F1238F80E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89118D-A04C-28F5-DB92-CEF00772968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4B9BA8-F808-4271-902C-F940E38E14F8}" type="datetime1">
              <a:rPr lang="fr-FR"/>
              <a:pPr lvl="0"/>
              <a:t>15/04/2025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310B5A-05B2-79C0-1C27-F852A4BF5ED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AE46B6-C629-2E93-CA2A-EF6F5025F8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5AE0E6-CBF3-4BDA-B1D4-9E5321DD95BF}" type="slidenum">
              <a:t>‹N°›</a:t>
            </a:fld>
            <a:endParaRPr lang="fr-FR"/>
          </a:p>
        </p:txBody>
      </p:sp>
      <p:pic>
        <p:nvPicPr>
          <p:cNvPr id="7" name="Image 6" descr="Une image contenant texte, capture d’écran, bouteille, panorama&#10;&#10;Le contenu généré par l’IA peut être incorrect.">
            <a:extLst>
              <a:ext uri="{FF2B5EF4-FFF2-40B4-BE49-F238E27FC236}">
                <a16:creationId xmlns:a16="http://schemas.microsoft.com/office/drawing/2014/main" id="{9091A369-7D6E-3B20-C2EB-65D2368D73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73"/>
            <a:ext cx="12192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01735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608172-3352-8734-EF13-9B98E9F6DEE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CA5718-C5E2-48BC-EFFF-AA1DD0D9989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1A6185-165F-07D4-28DA-7729D9CAA1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121DE6-37F6-4400-A61C-447385935521}" type="datetime1">
              <a:rPr lang="fr-FR"/>
              <a:pPr lvl="0"/>
              <a:t>15/04/2025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4089F7-1966-A105-5EBB-0302E38164A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52F55F-3298-CC50-B4F8-1E858485AC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4BD302-1569-48A6-82AE-5EEA4B4AD89A}" type="slidenum">
              <a:t>‹N°›</a:t>
            </a:fld>
            <a:endParaRPr lang="fr-FR"/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597BF7E4-2754-3E80-820F-EB1678721A2A}"/>
              </a:ext>
            </a:extLst>
          </p:cNvPr>
          <p:cNvCxnSpPr>
            <a:cxnSpLocks/>
          </p:cNvCxnSpPr>
          <p:nvPr userDrawn="1"/>
        </p:nvCxnSpPr>
        <p:spPr>
          <a:xfrm flipH="1">
            <a:off x="318052" y="6721480"/>
            <a:ext cx="10575235" cy="0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Une image contenant texte, eau, plein air, ciel&#10;&#10;Le contenu généré par l’IA peut être incorrect.">
            <a:extLst>
              <a:ext uri="{FF2B5EF4-FFF2-40B4-BE49-F238E27FC236}">
                <a16:creationId xmlns:a16="http://schemas.microsoft.com/office/drawing/2014/main" id="{D82C310A-2EC9-880C-8DF5-6627FA84D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287" y="5562000"/>
            <a:ext cx="1296000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01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EF6A10E-E0D1-05E4-1B64-A9F214EEF7F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407D08-E413-44AE-BE16-4E6805A97E98}" type="datetime1">
              <a:rPr lang="fr-FR"/>
              <a:pPr lvl="0"/>
              <a:t>15/04/2025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E4B71E2-0659-8517-883A-1E976420A24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FEEC220-D612-4EA0-8C89-0177E135E9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C04641-79A5-4AAE-B783-F016CAB1722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595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C13934-3EC4-7271-5CF9-A6247078134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E40441-F60C-8771-C89D-00F52C60A86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C5EDF3-2034-C11E-52D7-F7519E90BFB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A1B173-1A88-8AF2-FBF8-9A521353C12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976C80-BD6C-407B-9D1F-9299F867061F}" type="datetime1">
              <a:rPr lang="fr-FR"/>
              <a:pPr lvl="0"/>
              <a:t>15/04/2025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B89017-2B59-16C2-A986-1E3BFB9E6A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9ED94D-9F6A-5145-CC89-D8240F21A9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6E380C-DA1D-4236-B322-3DB6EB209DF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27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C2DC5A-78F5-89FE-84FE-94C752B807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B5DA34-CB8E-B682-2095-EFD1C504F7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BEF9DA-F65A-9988-F81B-6E2E822A51C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E2E112-62CC-D782-6EDC-D51B6C3A358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07FC44D-2559-C471-D913-BEEBC3E5531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BDE519F-0ED0-0E51-117D-B1A599A030E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928DD3-3D3D-4B62-BA06-A367B5328172}" type="datetime1">
              <a:rPr lang="fr-FR"/>
              <a:pPr lvl="0"/>
              <a:t>15/04/2025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F4C8D7-C2CC-4854-79A2-7FE4859F857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BD5FDB-E98F-350C-FC16-1CFF1FBC11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AE0604-C3F6-4D0A-9B86-00BC3A16F1E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27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227C32-F9B3-8977-96B8-D864990D882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F2508D9-B071-9344-61A1-0A4A3C33A7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D7962A-ABC3-40C3-91B9-8476CFCDD0FE}" type="datetime1">
              <a:rPr lang="fr-FR"/>
              <a:pPr lvl="0"/>
              <a:t>15/04/2025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6A9E23-49D4-E731-37D1-F175782B16F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BC0A97-13F0-2CB3-E7F6-BF7ABEA6B1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D00E93-7CED-43D8-BF84-7D2ACA33E17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09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B87AB8-2F87-CA00-217B-3683D59F6F2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D9DD04-D0AC-1121-CA5A-A0AA964E351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BB676E-50A5-B372-C3DC-24BC6904CF2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6A5EA9-79CA-F801-1228-84806EF3CAE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EF3279-18DE-484B-ABC1-E2474308F3F7}" type="datetime1">
              <a:rPr lang="fr-FR"/>
              <a:pPr lvl="0"/>
              <a:t>15/04/2025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E71033-E87B-2647-C774-F533C73326D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C21834-AE6A-E01D-599C-33DCC23CDD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8BEB6F-5D0A-4FD5-B105-107C15FD905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49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2843F7-B20C-39E2-4731-768AAAB2FA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40F3FD9-4A1F-A5DC-A9C1-79BA5B40590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F1FE7F-7C59-C92D-B189-60554785AED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F41C71-FCC3-7E23-D636-6AAE3629BF1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6975D8-79C6-4C54-9A32-162CD20BDBD8}" type="datetime1">
              <a:rPr lang="fr-FR"/>
              <a:pPr lvl="0"/>
              <a:t>15/04/2025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10E260-92B7-EE9A-9560-02ADC69D3B1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91DF12-54A5-8744-D1A8-6B0B1D94EE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E37DEC-7AB8-4C2A-B657-BF078783A94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04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395267A-8E60-3F02-B9AF-14B9831A156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665FC2-9C00-F15E-8CA6-DC5B3A0FAC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0D1262-FE08-C199-2191-815658304FB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6DAAD3CB-CEB5-4CB9-A7E9-E365A5C25E71}" type="datetime1">
              <a:rPr lang="fr-FR"/>
              <a:pPr lvl="0"/>
              <a:t>15/04/2025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467BC0-F27D-B2EB-3680-0C60805C640D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588B9C-891B-87D3-43B7-361A951B3BF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F2347843-C201-4453-9B0B-884991BC03DA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5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Aptos Display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Aptos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6">
            <a:extLst>
              <a:ext uri="{FF2B5EF4-FFF2-40B4-BE49-F238E27FC236}">
                <a16:creationId xmlns:a16="http://schemas.microsoft.com/office/drawing/2014/main" id="{DA0654C2-3B7C-4B20-2E61-BBE4EE5B8A3B}"/>
              </a:ext>
            </a:extLst>
          </p:cNvPr>
          <p:cNvSpPr txBox="1"/>
          <p:nvPr/>
        </p:nvSpPr>
        <p:spPr>
          <a:xfrm>
            <a:off x="3121127" y="3013501"/>
            <a:ext cx="6097603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sz="4800" b="1" i="0" u="none" strike="noStrike" kern="1200" cap="none" spc="0" baseline="0" dirty="0">
                <a:solidFill>
                  <a:schemeClr val="accent2">
                    <a:lumMod val="75000"/>
                  </a:schemeClr>
                </a:solidFill>
                <a:uFillTx/>
                <a:latin typeface="Calibri" pitchFamily="34"/>
                <a:ea typeface="Arial Unicode MS" pitchFamily="34"/>
                <a:cs typeface="Calibri" pitchFamily="34"/>
              </a:rPr>
              <a:t>TIT</a:t>
            </a:r>
            <a:r>
              <a:rPr lang="fr-FR" sz="4800" b="1" dirty="0">
                <a:solidFill>
                  <a:schemeClr val="accent2">
                    <a:lumMod val="75000"/>
                  </a:schemeClr>
                </a:solidFill>
                <a:latin typeface="Calibri" pitchFamily="34"/>
                <a:ea typeface="Arial Unicode MS" pitchFamily="34"/>
                <a:cs typeface="Calibri" pitchFamily="34"/>
              </a:rPr>
              <a:t>LE</a:t>
            </a:r>
            <a:endParaRPr sz="4800" b="1" i="0" u="none" strike="noStrike" kern="1200" cap="none" spc="0" baseline="0" dirty="0">
              <a:solidFill>
                <a:schemeClr val="accent2">
                  <a:lumMod val="75000"/>
                </a:schemeClr>
              </a:solidFill>
              <a:uFillTx/>
              <a:latin typeface="Calibri" pitchFamily="34"/>
              <a:ea typeface="Arial Unicode MS" pitchFamily="34"/>
              <a:cs typeface="Calibri" pitchFamily="34"/>
            </a:endParaRPr>
          </a:p>
        </p:txBody>
      </p:sp>
      <p:sp>
        <p:nvSpPr>
          <p:cNvPr id="5" name="ZoneTexte 9">
            <a:extLst>
              <a:ext uri="{FF2B5EF4-FFF2-40B4-BE49-F238E27FC236}">
                <a16:creationId xmlns:a16="http://schemas.microsoft.com/office/drawing/2014/main" id="{C29013F9-2F51-551E-93BC-EDDD1A02E146}"/>
              </a:ext>
            </a:extLst>
          </p:cNvPr>
          <p:cNvSpPr txBox="1"/>
          <p:nvPr/>
        </p:nvSpPr>
        <p:spPr>
          <a:xfrm>
            <a:off x="73925" y="4377589"/>
            <a:ext cx="12192006" cy="5847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200" dirty="0" err="1">
                <a:solidFill>
                  <a:srgbClr val="A6A6A6"/>
                </a:solidFill>
                <a:latin typeface="Calibri" pitchFamily="34"/>
                <a:ea typeface="Arial Unicode MS" pitchFamily="34"/>
                <a:cs typeface="Calibri" pitchFamily="34"/>
              </a:rPr>
              <a:t>Author</a:t>
            </a:r>
            <a:endParaRPr sz="4000" b="0" i="0" u="none" strike="noStrike" kern="1200" cap="none" spc="0" baseline="0" dirty="0">
              <a:solidFill>
                <a:srgbClr val="A6A6A6"/>
              </a:solidFill>
              <a:uFillTx/>
              <a:latin typeface="Calibri" pitchFamily="34"/>
              <a:ea typeface="Arial Unicode MS" pitchFamily="34"/>
              <a:cs typeface="Calibri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1A8933-DEBA-D397-D224-25AA073E3C7E}"/>
              </a:ext>
            </a:extLst>
          </p:cNvPr>
          <p:cNvSpPr txBox="1"/>
          <p:nvPr/>
        </p:nvSpPr>
        <p:spPr>
          <a:xfrm>
            <a:off x="791958" y="1746478"/>
            <a:ext cx="11323765" cy="11430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000" b="1" dirty="0">
                <a:solidFill>
                  <a:schemeClr val="accent2">
                    <a:lumMod val="75000"/>
                  </a:schemeClr>
                </a:solidFill>
                <a:latin typeface="Calibri" pitchFamily="34"/>
                <a:ea typeface="ＭＳ Ｐゴシック"/>
                <a:cs typeface="Calibri" pitchFamily="34"/>
              </a:rPr>
              <a:t>STATEMENT OF FINANCIAL INTEREST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31CF27-5473-E5BF-F523-31F52C5D0ACC}"/>
              </a:ext>
            </a:extLst>
          </p:cNvPr>
          <p:cNvSpPr/>
          <p:nvPr/>
        </p:nvSpPr>
        <p:spPr>
          <a:xfrm>
            <a:off x="791958" y="3493922"/>
            <a:ext cx="10515600" cy="949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currently have, or have had over the last two years, an affiliation or financial interests or interests of any order with a company or I receive compensation or fees or research grants with a commercial company :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615D296-E123-3408-8842-E7C5785E1A12}"/>
              </a:ext>
            </a:extLst>
          </p:cNvPr>
          <p:cNvSpPr txBox="1"/>
          <p:nvPr/>
        </p:nvSpPr>
        <p:spPr>
          <a:xfrm>
            <a:off x="791958" y="3091646"/>
            <a:ext cx="16257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i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Speaker’s </a:t>
            </a:r>
            <a:r>
              <a:rPr lang="fr-FR" sz="1600" b="1" i="0" dirty="0" err="1">
                <a:solidFill>
                  <a:schemeClr val="tx1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name</a:t>
            </a:r>
            <a:r>
              <a:rPr lang="fr-FR" sz="1600" b="1" i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:</a:t>
            </a:r>
          </a:p>
        </p:txBody>
      </p:sp>
      <p:sp>
        <p:nvSpPr>
          <p:cNvPr id="6" name="Espace réservé du texte 21">
            <a:extLst>
              <a:ext uri="{FF2B5EF4-FFF2-40B4-BE49-F238E27FC236}">
                <a16:creationId xmlns:a16="http://schemas.microsoft.com/office/drawing/2014/main" id="{EB9AA681-9BB7-6703-5F3C-75F3E288860A}"/>
              </a:ext>
            </a:extLst>
          </p:cNvPr>
          <p:cNvSpPr txBox="1">
            <a:spLocks/>
          </p:cNvSpPr>
          <p:nvPr/>
        </p:nvSpPr>
        <p:spPr bwMode="auto">
          <a:xfrm>
            <a:off x="791958" y="4509640"/>
            <a:ext cx="10515600" cy="299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lang="fr-FR" sz="2800" b="0" i="0" u="none" strike="noStrike" kern="1200" cap="none" spc="0" baseline="0">
                <a:solidFill>
                  <a:schemeClr val="tx1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lang="fr-FR" sz="2400" b="0" i="0" u="none" strike="noStrike" kern="1200" cap="none" spc="0" baseline="0">
                <a:solidFill>
                  <a:schemeClr val="tx1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lang="fr-FR" sz="2000" b="0" i="0" u="none" strike="noStrike" kern="1200" cap="none" spc="0" baseline="0">
                <a:solidFill>
                  <a:schemeClr val="tx1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lang="fr-FR" sz="1800" b="0" i="0" u="none" strike="noStrike" kern="1200" cap="none" spc="0" baseline="0">
                <a:solidFill>
                  <a:schemeClr val="tx1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lang="fr-FR" sz="1800" b="0" i="0" u="none" strike="noStrike" kern="1200" cap="none" spc="0" baseline="0">
                <a:solidFill>
                  <a:schemeClr val="tx1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z="16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7BBFB4-6B9D-FC59-EFDB-0A576E34F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9208E9-62DF-2DEA-8DF7-96F86E28B1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352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68E2E8-2C1A-235E-13D5-A394B4F40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6AEBDC-C0CA-2431-5DD3-825EFD9548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5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33C52-9000-7E78-81D4-4D2CF111E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2E5809-24A5-E122-12B8-69DD9A3AED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25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AD70F-480C-16CA-4F86-23CBD0AF25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6">
            <a:extLst>
              <a:ext uri="{FF2B5EF4-FFF2-40B4-BE49-F238E27FC236}">
                <a16:creationId xmlns:a16="http://schemas.microsoft.com/office/drawing/2014/main" id="{FF5151A2-5BD5-7F8C-B9C9-F2CC6EAD1CA2}"/>
              </a:ext>
            </a:extLst>
          </p:cNvPr>
          <p:cNvSpPr txBox="1"/>
          <p:nvPr/>
        </p:nvSpPr>
        <p:spPr>
          <a:xfrm>
            <a:off x="1848258" y="3955893"/>
            <a:ext cx="8495485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4800" b="1" i="0" u="none" strike="noStrike" kern="1200" cap="none" spc="0" baseline="0" dirty="0" err="1">
                <a:solidFill>
                  <a:schemeClr val="accent2">
                    <a:lumMod val="75000"/>
                  </a:schemeClr>
                </a:solidFill>
                <a:uFillTx/>
                <a:latin typeface="Calibri" pitchFamily="34"/>
                <a:ea typeface="Arial Unicode MS" pitchFamily="34"/>
                <a:cs typeface="Calibri" pitchFamily="34"/>
              </a:rPr>
              <a:t>Thank</a:t>
            </a:r>
            <a:r>
              <a:rPr lang="fr-FR" sz="4800" b="1" i="0" u="none" strike="noStrike" kern="1200" cap="none" spc="0" baseline="0" dirty="0">
                <a:solidFill>
                  <a:schemeClr val="accent2">
                    <a:lumMod val="75000"/>
                  </a:schemeClr>
                </a:solidFill>
                <a:uFillTx/>
                <a:latin typeface="Calibri" pitchFamily="34"/>
                <a:ea typeface="Arial Unicode MS" pitchFamily="34"/>
                <a:cs typeface="Calibri" pitchFamily="34"/>
              </a:rPr>
              <a:t> </a:t>
            </a:r>
            <a:r>
              <a:rPr lang="fr-FR" sz="4800" b="1" i="0" u="none" strike="noStrike" kern="1200" cap="none" spc="0" baseline="0" dirty="0" err="1">
                <a:solidFill>
                  <a:schemeClr val="accent2">
                    <a:lumMod val="75000"/>
                  </a:schemeClr>
                </a:solidFill>
                <a:uFillTx/>
                <a:latin typeface="Calibri" pitchFamily="34"/>
                <a:ea typeface="Arial Unicode MS" pitchFamily="34"/>
                <a:cs typeface="Calibri" pitchFamily="34"/>
              </a:rPr>
              <a:t>you</a:t>
            </a:r>
            <a:r>
              <a:rPr lang="fr-FR" sz="4800" b="1" i="0" u="none" strike="noStrike" kern="1200" cap="none" spc="0" baseline="0" dirty="0">
                <a:solidFill>
                  <a:schemeClr val="accent2">
                    <a:lumMod val="75000"/>
                  </a:schemeClr>
                </a:solidFill>
                <a:uFillTx/>
                <a:latin typeface="Calibri" pitchFamily="34"/>
                <a:ea typeface="Arial Unicode MS" pitchFamily="34"/>
                <a:cs typeface="Calibri" pitchFamily="34"/>
              </a:rPr>
              <a:t> for </a:t>
            </a:r>
            <a:r>
              <a:rPr lang="fr-FR" sz="4800" b="1" i="0" u="none" strike="noStrike" kern="1200" cap="none" spc="0" baseline="0" dirty="0" err="1">
                <a:solidFill>
                  <a:schemeClr val="accent2">
                    <a:lumMod val="75000"/>
                  </a:schemeClr>
                </a:solidFill>
                <a:uFillTx/>
                <a:latin typeface="Calibri" pitchFamily="34"/>
                <a:ea typeface="Arial Unicode MS" pitchFamily="34"/>
                <a:cs typeface="Calibri" pitchFamily="34"/>
              </a:rPr>
              <a:t>your</a:t>
            </a:r>
            <a:r>
              <a:rPr lang="fr-FR" sz="4800" b="1" i="0" u="none" strike="noStrike" kern="1200" cap="none" spc="0" baseline="0" dirty="0">
                <a:solidFill>
                  <a:schemeClr val="accent2">
                    <a:lumMod val="75000"/>
                  </a:schemeClr>
                </a:solidFill>
                <a:uFillTx/>
                <a:latin typeface="Calibri" pitchFamily="34"/>
                <a:ea typeface="Arial Unicode MS" pitchFamily="34"/>
                <a:cs typeface="Calibri" pitchFamily="34"/>
              </a:rPr>
              <a:t> attention</a:t>
            </a:r>
            <a:endParaRPr sz="4800" b="1" i="0" u="none" strike="noStrike" kern="1200" cap="none" spc="0" baseline="0" dirty="0">
              <a:solidFill>
                <a:schemeClr val="accent2">
                  <a:lumMod val="75000"/>
                </a:schemeClr>
              </a:solidFill>
              <a:uFillTx/>
              <a:latin typeface="Calibri" pitchFamily="34"/>
              <a:ea typeface="Arial Unicode MS" pitchFamily="34"/>
              <a:cs typeface="Calibri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4677372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4571093-1f3e-47f6-a865-5f14beac0273" xsi:nil="true"/>
    <lcf76f155ced4ddcb4097134ff3c332f xmlns="0a9ba251-4bb1-423e-940e-3fd6a2da0d2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0D1E9A62557F4D900B4902DF003611" ma:contentTypeVersion="16" ma:contentTypeDescription="Crée un document." ma:contentTypeScope="" ma:versionID="e8fe1ba69654d21b1ee7e799da089eb6">
  <xsd:schema xmlns:xsd="http://www.w3.org/2001/XMLSchema" xmlns:xs="http://www.w3.org/2001/XMLSchema" xmlns:p="http://schemas.microsoft.com/office/2006/metadata/properties" xmlns:ns2="0a9ba251-4bb1-423e-940e-3fd6a2da0d23" xmlns:ns3="a4571093-1f3e-47f6-a865-5f14beac0273" targetNamespace="http://schemas.microsoft.com/office/2006/metadata/properties" ma:root="true" ma:fieldsID="189a40008de5c4deb79bddeeedf1e943" ns2:_="" ns3:_="">
    <xsd:import namespace="0a9ba251-4bb1-423e-940e-3fd6a2da0d23"/>
    <xsd:import namespace="a4571093-1f3e-47f6-a865-5f14beac02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9ba251-4bb1-423e-940e-3fd6a2da0d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8627573c-4c95-43af-8e79-5a72548313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571093-1f3e-47f6-a865-5f14beac027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abab980-19c8-4c99-8ea5-57e59dfcce8c}" ma:internalName="TaxCatchAll" ma:showField="CatchAllData" ma:web="a4571093-1f3e-47f6-a865-5f14beac02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B91761-B351-454E-994E-FAD2E1110A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DBD097-B090-4368-8AEF-606C02FA0B5E}">
  <ds:schemaRefs>
    <ds:schemaRef ds:uri="http://schemas.microsoft.com/office/2006/metadata/properties"/>
    <ds:schemaRef ds:uri="http://schemas.microsoft.com/office/infopath/2007/PartnerControls"/>
    <ds:schemaRef ds:uri="a4571093-1f3e-47f6-a865-5f14beac0273"/>
    <ds:schemaRef ds:uri="0a9ba251-4bb1-423e-940e-3fd6a2da0d23"/>
  </ds:schemaRefs>
</ds:datastoreItem>
</file>

<file path=customXml/itemProps3.xml><?xml version="1.0" encoding="utf-8"?>
<ds:datastoreItem xmlns:ds="http://schemas.openxmlformats.org/officeDocument/2006/customXml" ds:itemID="{90F1C910-78FB-4517-A8FE-247C8BE589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9ba251-4bb1-423e-940e-3fd6a2da0d23"/>
    <ds:schemaRef ds:uri="a4571093-1f3e-47f6-a865-5f14beac02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55</Words>
  <Application>Microsoft Office PowerPoint</Application>
  <PresentationFormat>Grand écran</PresentationFormat>
  <Paragraphs>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ＭＳ Ｐゴシック</vt:lpstr>
      <vt:lpstr>Aptos</vt:lpstr>
      <vt:lpstr>Aptos Display</vt:lpstr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Elsa STANISZEWSKI;OpenTBS 1.10.7</dc:creator>
  <cp:lastModifiedBy>Scientifique ENCEPHALE</cp:lastModifiedBy>
  <cp:revision>7</cp:revision>
  <dcterms:created xsi:type="dcterms:W3CDTF">2024-12-11T14:36:01Z</dcterms:created>
  <dcterms:modified xsi:type="dcterms:W3CDTF">2025-04-15T14:30:55Z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0x010100C10D1E9A62557F4D900B4902DF003611</vt:lpwstr>
  </property>
  <property fmtid="{D5CDD505-2E9C-101B-9397-08002B2CF9AE}" pid="3" name="MediaServiceImageTags">
    <vt:lpwstr/>
  </property>
</Properties>
</file>